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6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5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7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2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5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2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978B8-9830-3940-9CA1-9635B7BD1CE2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Elbow Connector 48"/>
          <p:cNvCxnSpPr>
            <a:stCxn id="9" idx="2"/>
            <a:endCxn id="20" idx="1"/>
          </p:cNvCxnSpPr>
          <p:nvPr/>
        </p:nvCxnSpPr>
        <p:spPr>
          <a:xfrm rot="5400000">
            <a:off x="9035190" y="3376268"/>
            <a:ext cx="2917955" cy="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185863" y="764393"/>
            <a:ext cx="1828800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Meetup</a:t>
            </a:r>
          </a:p>
          <a:p>
            <a:pPr algn="ctr"/>
            <a:r>
              <a:rPr lang="en-US" dirty="0" err="1" smtClean="0"/>
              <a:t>Websocket</a:t>
            </a:r>
            <a:endParaRPr lang="en-US" dirty="0" smtClean="0"/>
          </a:p>
          <a:p>
            <a:pPr algn="ctr"/>
            <a:r>
              <a:rPr lang="en-US" dirty="0" smtClean="0"/>
              <a:t>Stream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16" y="81853"/>
            <a:ext cx="1022908" cy="6820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43538" y="764392"/>
            <a:ext cx="1328737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Kafka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829799" y="765321"/>
            <a:ext cx="1328737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</a:p>
          <a:p>
            <a:pPr algn="ctr"/>
            <a:r>
              <a:rPr lang="en-US" dirty="0" smtClean="0"/>
              <a:t>(Raw)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014663" y="1340378"/>
            <a:ext cx="2428875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1643" y="882081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</a:t>
            </a: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>
            <a:off x="6772275" y="1340378"/>
            <a:ext cx="3057524" cy="9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33782" y="948731"/>
            <a:ext cx="67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13" y="114767"/>
            <a:ext cx="1790707" cy="69638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458376" y="4871787"/>
            <a:ext cx="1774461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DataFrame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9700625" y="4835247"/>
            <a:ext cx="1587081" cy="1151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Postgres</a:t>
            </a:r>
          </a:p>
          <a:p>
            <a:pPr algn="ctr"/>
            <a:r>
              <a:rPr lang="en-US" dirty="0" smtClean="0"/>
              <a:t>(3NF)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49" y="6023758"/>
            <a:ext cx="1790707" cy="6963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625" y="6023758"/>
            <a:ext cx="1897061" cy="87078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545766" y="4040747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349" y="-111766"/>
            <a:ext cx="1504154" cy="1109743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443538" y="3067046"/>
            <a:ext cx="6003355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19" idx="0"/>
          </p:cNvCxnSpPr>
          <p:nvPr/>
        </p:nvCxnSpPr>
        <p:spPr>
          <a:xfrm flipH="1">
            <a:off x="8345607" y="3767865"/>
            <a:ext cx="12575" cy="11039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998" y="2464982"/>
            <a:ext cx="981641" cy="5117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367678" y="4089682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315439" y="3078792"/>
            <a:ext cx="2242155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 Stream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1775577" y="4859173"/>
            <a:ext cx="1333850" cy="588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plotly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5443538" y="3779611"/>
            <a:ext cx="1632327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 ML</a:t>
            </a:r>
            <a:endParaRPr lang="en-US" dirty="0"/>
          </a:p>
        </p:txBody>
      </p:sp>
      <p:cxnSp>
        <p:nvCxnSpPr>
          <p:cNvPr id="69" name="Elbow Connector 68"/>
          <p:cNvCxnSpPr>
            <a:stCxn id="19" idx="1"/>
            <a:endCxn id="67" idx="2"/>
          </p:cNvCxnSpPr>
          <p:nvPr/>
        </p:nvCxnSpPr>
        <p:spPr>
          <a:xfrm rot="10800000">
            <a:off x="6259702" y="4480431"/>
            <a:ext cx="1198674" cy="967343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56660" y="5493604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Synthesize</a:t>
            </a:r>
          </a:p>
        </p:txBody>
      </p:sp>
      <p:cxnSp>
        <p:nvCxnSpPr>
          <p:cNvPr id="72" name="Elbow Connector 71"/>
          <p:cNvCxnSpPr>
            <a:stCxn id="7" idx="2"/>
            <a:endCxn id="64" idx="0"/>
          </p:cNvCxnSpPr>
          <p:nvPr/>
        </p:nvCxnSpPr>
        <p:spPr>
          <a:xfrm rot="5400000">
            <a:off x="3690998" y="661882"/>
            <a:ext cx="1162429" cy="3671390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4" idx="2"/>
            <a:endCxn id="65" idx="0"/>
          </p:cNvCxnSpPr>
          <p:nvPr/>
        </p:nvCxnSpPr>
        <p:spPr>
          <a:xfrm>
            <a:off x="2436517" y="3779611"/>
            <a:ext cx="5985" cy="10795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" y="2945377"/>
            <a:ext cx="1280944" cy="94733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67" idx="1"/>
            <a:endCxn id="64" idx="3"/>
          </p:cNvCxnSpPr>
          <p:nvPr/>
        </p:nvCxnSpPr>
        <p:spPr>
          <a:xfrm rot="10800000">
            <a:off x="3557594" y="3429203"/>
            <a:ext cx="1885944" cy="700819"/>
          </a:xfrm>
          <a:prstGeom prst="bentConnector3">
            <a:avLst/>
          </a:prstGeom>
          <a:ln w="76200"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101095" y="414465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59659" y="4134539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Stream </a:t>
            </a:r>
            <a:r>
              <a:rPr lang="en-US" smtClean="0"/>
              <a:t>via </a:t>
            </a:r>
            <a:r>
              <a:rPr lang="en-US" dirty="0" smtClean="0"/>
              <a:t>Kafka</a:t>
            </a:r>
            <a:endParaRPr lang="en-US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3761803" y="2078627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</a:t>
            </a:r>
            <a:endParaRPr lang="en-US" dirty="0" smtClean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88" y="5851611"/>
            <a:ext cx="737097" cy="94742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635" y="4383556"/>
            <a:ext cx="1099801" cy="1224076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1779728" y="6131542"/>
            <a:ext cx="1333850" cy="588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65" idx="2"/>
            <a:endCxn id="38" idx="0"/>
          </p:cNvCxnSpPr>
          <p:nvPr/>
        </p:nvCxnSpPr>
        <p:spPr>
          <a:xfrm>
            <a:off x="2442502" y="5447775"/>
            <a:ext cx="4151" cy="6837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65728" y="5639139"/>
            <a:ext cx="69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478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35</Words>
  <Application>Microsoft Macintosh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Tian, Yu</dc:creator>
  <cp:lastModifiedBy>Tian, Yu</cp:lastModifiedBy>
  <cp:revision>11</cp:revision>
  <dcterms:created xsi:type="dcterms:W3CDTF">2017-04-30T22:55:57Z</dcterms:created>
  <dcterms:modified xsi:type="dcterms:W3CDTF">2017-05-07T06:49:21Z</dcterms:modified>
</cp:coreProperties>
</file>